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04D90-BA4B-20F4-737E-945668BEF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9FB515-6F86-3225-30CB-98391B24E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4F58A2B-9745-4616-3F5D-ACDD9717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258673-CF98-8FCB-D6B1-74431B53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4FD299C-1F43-D554-E4FD-602D0F92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32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EF992-5EE1-3365-EB10-51C606B6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02818E3-8F1B-60DE-0BD7-C2EEAA6C7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ED68A1D-C282-2302-429D-BD59B0FE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5846896-5781-1CCB-08A0-5598C2B6F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3E959DB-E85F-E29F-1934-1FCBDCD9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421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7B5CCDDE-C54A-2654-5DEE-CB70F250D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35252FA-9B36-D9D0-1E56-6A21C7949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3FFA26-3499-1F46-CF72-FA68BFBD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57012CC-399B-EE67-9136-F57BF8179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0B0FFBD-D1FE-509D-F4E0-47FEFFB2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533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F8AB5-0440-DB03-3959-FED282F40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0335A8-775C-8BC9-E93D-46BFF3712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FCDDC9F-FEBE-0970-3A44-DC1EF36B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6C4579B-0521-3B87-1F41-A2705A033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248B344-3AAD-6120-CA0B-B6C75B028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72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8D2E8-1B41-9CCF-0346-1466DA6F9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944E31-8427-7326-FC50-B14D0379E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91CE69F-E110-B983-BA70-C24C2BCE4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8AE2C6E-7C3E-E3BA-E680-E8282063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FDCD2D9-9052-3228-36AB-A7F2522E6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143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4D329-4CA4-EFD0-E03F-87B08B6D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3CD8E64-A2B9-349C-FE16-4970977E7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B26B2F1-AD66-6C54-B67A-33DD0988A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8CA9EF5-FDC7-F0C7-E3C0-AD858DAF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B4E95AF-9D24-796F-A960-1E8F1DEC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6BE397B-3BD7-F99A-E767-554DE639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65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BEA9E-6DCC-AB84-CB4D-69C82841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6608A1-68D1-EF13-BC4C-774916A39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603D359-43C3-4EDB-7AB5-ABB8D5CFF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84F908-B00A-A397-9419-71F3A950AE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C9DF092-94AF-195E-6F81-54E1312D6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3FDB68F-5154-84A4-1A62-40D9DDE4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7A68D038-EC74-8B5D-8720-8A535B05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F94562A9-FF25-0378-E6E5-F7242BA9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57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19098-3BDC-D4CE-36B0-DB0591D2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00A3838A-A61D-A9CA-A0DC-8C3063DF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0E1EE1A-44FB-841F-5B14-FCC813351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7EEC5A4-CF45-E818-C793-31E75D7C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066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757F28A-AF11-679A-E6B7-065E27BA4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8E715D68-FA16-91F1-55CE-8BD5F4A9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5C1F143-4A10-8A88-9834-2524CE2A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007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429C0-A525-F1FB-2520-CF3F5D8F5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BF9B09-2A77-282A-9ED3-09CD4181E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8EBC24-F1C8-BB37-FB5C-EAF42BE14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DA4ADA5-1208-536D-9E0F-EE4DCD146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D91E02A-BEA1-945B-C03D-CE97EACB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13333C9-E4D9-B0C3-5F21-14602E622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253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753F1-99B6-FE14-63C0-8D003462E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F680EF6F-2A6E-DA67-C6FA-61E387E0F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688072-25FB-C59E-0F4F-78818A96B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BC95A55-58E1-7DCF-BA2A-DF1A81E5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8868C3E-C88C-0B3D-FBCF-32D675329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B5C9F66-7DAA-A864-415B-EF9AF29C6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410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2DB0BA63-D893-604C-F99C-FA7C2DDFA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1EF833-062F-CE4C-529A-FE048E7BE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9207210-D5A4-43CB-52E6-8E5E1A0E1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4014-A5F6-45AD-AF7F-3A0D85F23F9F}" type="datetimeFigureOut">
              <a:rPr lang="sk-SK" smtClean="0"/>
              <a:t>10. 11. 2022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FBB9476-205D-C29D-3230-DF6850D65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D948A14-B0F1-6F18-D08A-85F3D32FE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6A14F-3926-4339-A514-607068C0E54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03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662A6B76-CE3F-2368-5917-20BD0F6DC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075" y="1229900"/>
            <a:ext cx="7623681" cy="476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32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Širokouhlá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Helena Kandarova</dc:creator>
  <cp:lastModifiedBy>Helena Kandarova</cp:lastModifiedBy>
  <cp:revision>1</cp:revision>
  <dcterms:created xsi:type="dcterms:W3CDTF">2022-11-10T05:45:44Z</dcterms:created>
  <dcterms:modified xsi:type="dcterms:W3CDTF">2022-11-10T05:46:05Z</dcterms:modified>
</cp:coreProperties>
</file>